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56" r:id="rId18"/>
    <p:sldId id="257" r:id="rId19"/>
    <p:sldId id="259" r:id="rId20"/>
    <p:sldId id="260" r:id="rId21"/>
    <p:sldId id="261" r:id="rId22"/>
    <p:sldId id="262" r:id="rId23"/>
    <p:sldId id="263" r:id="rId24"/>
    <p:sldId id="264" r:id="rId25"/>
    <p:sldId id="266" r:id="rId26"/>
    <p:sldId id="269" r:id="rId27"/>
    <p:sldId id="270" r:id="rId28"/>
    <p:sldId id="271" r:id="rId29"/>
    <p:sldId id="272" r:id="rId30"/>
    <p:sldId id="267" r:id="rId31"/>
    <p:sldId id="268" r:id="rId32"/>
    <p:sldId id="275" r:id="rId33"/>
    <p:sldId id="276" r:id="rId34"/>
    <p:sldId id="277" r:id="rId35"/>
    <p:sldId id="27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ceans" id="{876426F9-7C00-49C8-AD11-4C23C5412BE8}">
          <p14:sldIdLst>
            <p14:sldId id="256"/>
          </p14:sldIdLst>
        </p14:section>
        <p14:section name="Verse 1" id="{E857BC48-83A3-43D2-B6AB-A8A36DA1CFBF}">
          <p14:sldIdLst>
            <p14:sldId id="257"/>
            <p14:sldId id="259"/>
          </p14:sldIdLst>
        </p14:section>
        <p14:section name="Chorus" id="{0E499D3E-626F-4674-9CD1-46CC8763E574}">
          <p14:sldIdLst>
            <p14:sldId id="260"/>
            <p14:sldId id="261"/>
            <p14:sldId id="262"/>
            <p14:sldId id="263"/>
          </p14:sldIdLst>
        </p14:section>
        <p14:section name="Verse 2" id="{F4B2B1A5-B318-406F-8C10-6037B6AB3AA0}">
          <p14:sldIdLst>
            <p14:sldId id="264"/>
            <p14:sldId id="266"/>
          </p14:sldIdLst>
        </p14:section>
        <p14:section name="Chorus" id="{D73CDD43-C4CC-4D67-B2B1-B16BB89231DD}">
          <p14:sldIdLst>
            <p14:sldId id="269"/>
            <p14:sldId id="270"/>
            <p14:sldId id="271"/>
            <p14:sldId id="272"/>
          </p14:sldIdLst>
        </p14:section>
        <p14:section name="Bridge" id="{34F32215-0BA6-4780-96AA-DDD69BAE728B}">
          <p14:sldIdLst>
            <p14:sldId id="267"/>
            <p14:sldId id="268"/>
          </p14:sldIdLst>
        </p14:section>
        <p14:section name="Chorus" id="{22FC8F4E-D4E9-41AF-AE2E-2B27B4940386}">
          <p14:sldIdLst>
            <p14:sldId id="275"/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call upon Your name</a:t>
            </a:r>
          </a:p>
          <a:p>
            <a:pPr latinLnBrk="1"/>
            <a:r>
              <a:rPr lang="en-US" dirty="0"/>
              <a:t>And keep my eyes above the waves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380332954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oceans rise</a:t>
            </a:r>
          </a:p>
          <a:p>
            <a:pPr latinLnBrk="1"/>
            <a:r>
              <a:rPr lang="en-US" dirty="0"/>
              <a:t>My soul will rest in Your embrace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47316746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I am Yours and You are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57926584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100727367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Spirit lead me where my trust is without borders</a:t>
            </a:r>
          </a:p>
          <a:p>
            <a:pPr latinLnBrk="1"/>
            <a:r>
              <a:rPr lang="en-US" dirty="0"/>
              <a:t>Let me walk upon the waters</a:t>
            </a:r>
          </a:p>
          <a:p>
            <a:pPr latinLnBrk="1"/>
            <a:r>
              <a:rPr lang="en-US" dirty="0"/>
              <a:t>Wherever You would call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15872752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Take me deeper than my feet could ever wander</a:t>
            </a:r>
          </a:p>
          <a:p>
            <a:pPr latinLnBrk="1"/>
            <a:r>
              <a:rPr lang="en-US" dirty="0"/>
              <a:t>And my faith will be made stronger</a:t>
            </a:r>
          </a:p>
          <a:p>
            <a:pPr latinLnBrk="1"/>
            <a:r>
              <a:rPr lang="en-US" dirty="0"/>
              <a:t>In the presence of my Savior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35507698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call upon Your name</a:t>
            </a:r>
          </a:p>
          <a:p>
            <a:pPr latinLnBrk="1"/>
            <a:r>
              <a:rPr lang="en-US" dirty="0"/>
              <a:t>And keep my eyes above the waves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175467058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oceans rise</a:t>
            </a:r>
          </a:p>
          <a:p>
            <a:pPr latinLnBrk="1"/>
            <a:r>
              <a:rPr lang="en-US" dirty="0"/>
              <a:t>My soul will rest in Your embrace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124822074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I am Yours and You are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57314420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33323324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call me out upon the waters</a:t>
            </a:r>
          </a:p>
          <a:p>
            <a:pPr latinLnBrk="1"/>
            <a:r>
              <a:rPr lang="en-US" dirty="0"/>
              <a:t>The great unknown</a:t>
            </a:r>
          </a:p>
          <a:p>
            <a:pPr latinLnBrk="1"/>
            <a:r>
              <a:rPr lang="en-US" dirty="0"/>
              <a:t>where feet may fail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404900048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there I find You in the mystery</a:t>
            </a:r>
          </a:p>
          <a:p>
            <a:pPr latinLnBrk="1"/>
            <a:r>
              <a:rPr lang="en-US" dirty="0"/>
              <a:t>In oceans deep</a:t>
            </a:r>
          </a:p>
          <a:p>
            <a:pPr latinLnBrk="1"/>
            <a:r>
              <a:rPr lang="en-US" dirty="0"/>
              <a:t>My faith will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346337134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call upon Your name</a:t>
            </a:r>
          </a:p>
          <a:p>
            <a:pPr latinLnBrk="1"/>
            <a:r>
              <a:rPr lang="en-US" dirty="0"/>
              <a:t>And keep my eyes above the waves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24381840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oceans rise</a:t>
            </a:r>
          </a:p>
          <a:p>
            <a:pPr latinLnBrk="1"/>
            <a:r>
              <a:rPr lang="en-US" dirty="0"/>
              <a:t>My soul will rest in Your embrace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83605014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I am Yours and You are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48918710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281249198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grace abounds in deepest waters</a:t>
            </a:r>
          </a:p>
          <a:p>
            <a:pPr latinLnBrk="1"/>
            <a:r>
              <a:rPr lang="en-US" dirty="0"/>
              <a:t>Your sovereign hand</a:t>
            </a:r>
          </a:p>
          <a:p>
            <a:pPr latinLnBrk="1"/>
            <a:r>
              <a:rPr lang="en-US" dirty="0"/>
              <a:t>Will be my guide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394975409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Where feet may fail and fear surrounds me</a:t>
            </a:r>
          </a:p>
          <a:p>
            <a:pPr latinLnBrk="1"/>
            <a:r>
              <a:rPr lang="en-US" dirty="0"/>
              <a:t>You've never failed</a:t>
            </a:r>
          </a:p>
          <a:p>
            <a:pPr latinLnBrk="1"/>
            <a:r>
              <a:rPr lang="en-US" dirty="0"/>
              <a:t>and You won't start 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Oceans</a:t>
            </a:r>
          </a:p>
        </p:txBody>
      </p:sp>
    </p:spTree>
    <p:extLst>
      <p:ext uri="{BB962C8B-B14F-4D97-AF65-F5344CB8AC3E}">
        <p14:creationId xmlns:p14="http://schemas.microsoft.com/office/powerpoint/2010/main" val="9878444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</TotalTime>
  <Words>215</Words>
  <Application>Microsoft Office PowerPoint</Application>
  <PresentationFormat>On-screen Show (4:3)</PresentationFormat>
  <Paragraphs>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138</cp:revision>
  <dcterms:created xsi:type="dcterms:W3CDTF">2011-12-04T14:58:54Z</dcterms:created>
  <dcterms:modified xsi:type="dcterms:W3CDTF">2023-07-01T04:53:05Z</dcterms:modified>
</cp:coreProperties>
</file>